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5122525" cy="21386800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1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99"/>
    <a:srgbClr val="003300"/>
    <a:srgbClr val="000066"/>
    <a:srgbClr val="990000"/>
    <a:srgbClr val="33CC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3517" autoAdjust="0"/>
  </p:normalViewPr>
  <p:slideViewPr>
    <p:cSldViewPr>
      <p:cViewPr varScale="1">
        <p:scale>
          <a:sx n="22" d="100"/>
          <a:sy n="22" d="100"/>
        </p:scale>
        <p:origin x="2328" y="66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62837" tIns="31419" rIns="62837" bIns="31419" rtlCol="0"/>
          <a:lstStyle>
            <a:lvl1pPr algn="l" eaLnBrk="1" hangingPunct="1">
              <a:defRPr sz="8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62837" tIns="31419" rIns="62837" bIns="31419" rtlCol="0"/>
          <a:lstStyle>
            <a:lvl1pPr algn="r" eaLnBrk="1" hangingPunct="1">
              <a:defRPr sz="8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AE1B724-0906-4502-99A5-CA127F80D899}" type="datetimeFigureOut">
              <a:rPr lang="zh-TW" altLang="en-US"/>
              <a:pPr>
                <a:defRPr/>
              </a:pPr>
              <a:t>2019/12/31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37" tIns="31419" rIns="62837" bIns="31419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62837" tIns="31419" rIns="62837" bIns="31419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7825" cy="493712"/>
          </a:xfrm>
          <a:prstGeom prst="rect">
            <a:avLst/>
          </a:prstGeom>
        </p:spPr>
        <p:txBody>
          <a:bodyPr vert="horz" lIns="62837" tIns="31419" rIns="62837" bIns="31419" rtlCol="0" anchor="b"/>
          <a:lstStyle>
            <a:lvl1pPr algn="l" eaLnBrk="1" hangingPunct="1">
              <a:defRPr sz="8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62837" tIns="31419" rIns="62837" bIns="314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pPr>
              <a:defRPr/>
            </a:pPr>
            <a:fld id="{4A2C3985-3608-4880-BAF2-52826EF027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C196F-3895-4436-81BF-DEC74D15BE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252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40E18-FC46-48FB-9255-524C8A95CB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665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554A7-DEBE-49C1-8B7F-6AF6E644AC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257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53CEE-6C54-4C0B-8BD3-B2E45CD593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432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2ED0-6306-4435-8ACB-52F38BD089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2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13853-304E-4867-8778-88DB1A5EDA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370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C087-0C40-4CEB-B056-0A42ECEAF2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725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76F8-CE4C-408B-87F9-24DE8714B3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29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9F77-2B19-46F7-B937-F310449E99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212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050B-1D82-4FBA-AE9A-FE82C8D761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749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85AE8-4ED2-4B2D-81F5-F00D179F3C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574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857250"/>
            <a:ext cx="13611225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4989513"/>
            <a:ext cx="13611225" cy="141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19473863"/>
            <a:ext cx="3529013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>
            <a:lvl1pPr defTabSz="2085975" eaLnBrk="1" hangingPunct="1">
              <a:defRPr sz="3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67313" y="19473863"/>
            <a:ext cx="47879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>
            <a:lvl1pPr algn="ctr" defTabSz="2085975" eaLnBrk="1" hangingPunct="1">
              <a:defRPr sz="3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37863" y="19473863"/>
            <a:ext cx="3529012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>
            <a:lvl1pPr algn="r" defTabSz="2085975" eaLnBrk="1" hangingPunct="1">
              <a:defRPr sz="3200"/>
            </a:lvl1pPr>
          </a:lstStyle>
          <a:p>
            <a:pPr>
              <a:defRPr/>
            </a:pPr>
            <a:fld id="{CEF18634-8BEA-4158-9F86-93128DFF53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2085975" rtl="0" eaLnBrk="0" fontAlgn="base" hangingPunct="0">
        <a:spcBef>
          <a:spcPct val="0"/>
        </a:spcBef>
        <a:spcAft>
          <a:spcPct val="0"/>
        </a:spcAft>
        <a:defRPr kumimoji="1" sz="10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782638" indent="-782638" algn="l" defTabSz="2085975" rtl="0" eaLnBrk="0" fontAlgn="base" hangingPunct="0">
        <a:spcBef>
          <a:spcPct val="20000"/>
        </a:spcBef>
        <a:spcAft>
          <a:spcPct val="0"/>
        </a:spcAft>
        <a:buChar char="•"/>
        <a:defRPr kumimoji="1" sz="7300">
          <a:solidFill>
            <a:schemeClr val="tx1"/>
          </a:solidFill>
          <a:latin typeface="+mn-lt"/>
          <a:ea typeface="+mn-ea"/>
          <a:cs typeface="+mn-cs"/>
        </a:defRPr>
      </a:lvl1pPr>
      <a:lvl2pPr marL="1695450" indent="-652463" algn="l" defTabSz="2085975" rtl="0" eaLnBrk="0" fontAlgn="base" hangingPunct="0">
        <a:spcBef>
          <a:spcPct val="20000"/>
        </a:spcBef>
        <a:spcAft>
          <a:spcPct val="0"/>
        </a:spcAft>
        <a:buChar char="–"/>
        <a:defRPr kumimoji="1" sz="6400">
          <a:solidFill>
            <a:schemeClr val="tx1"/>
          </a:solidFill>
          <a:latin typeface="+mn-lt"/>
          <a:ea typeface="+mn-ea"/>
        </a:defRPr>
      </a:lvl2pPr>
      <a:lvl3pPr marL="2608263" indent="-522288" algn="l" defTabSz="2085975" rtl="0" eaLnBrk="0" fontAlgn="base" hangingPunct="0">
        <a:spcBef>
          <a:spcPct val="20000"/>
        </a:spcBef>
        <a:spcAft>
          <a:spcPct val="0"/>
        </a:spcAft>
        <a:buChar char="•"/>
        <a:defRPr kumimoji="1" sz="5500">
          <a:solidFill>
            <a:schemeClr val="tx1"/>
          </a:solidFill>
          <a:latin typeface="+mn-lt"/>
          <a:ea typeface="+mn-ea"/>
        </a:defRPr>
      </a:lvl3pPr>
      <a:lvl4pPr marL="3651250" indent="-522288" algn="l" defTabSz="2085975" rtl="0" eaLnBrk="0" fontAlgn="base" hangingPunct="0">
        <a:spcBef>
          <a:spcPct val="20000"/>
        </a:spcBef>
        <a:spcAft>
          <a:spcPct val="0"/>
        </a:spcAft>
        <a:buChar char="–"/>
        <a:defRPr kumimoji="1" sz="4600">
          <a:solidFill>
            <a:schemeClr val="tx1"/>
          </a:solidFill>
          <a:latin typeface="+mn-lt"/>
          <a:ea typeface="+mn-ea"/>
        </a:defRPr>
      </a:lvl4pPr>
      <a:lvl5pPr marL="4694238" indent="-522288" algn="l" defTabSz="2085975" rtl="0" eaLnBrk="0" fontAlgn="base" hangingPunct="0">
        <a:spcBef>
          <a:spcPct val="20000"/>
        </a:spcBef>
        <a:spcAft>
          <a:spcPct val="0"/>
        </a:spcAft>
        <a:buChar char="»"/>
        <a:defRPr kumimoji="1" sz="4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櫻花背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122525" cy="2138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3405" y="0"/>
            <a:ext cx="15109120" cy="168798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8620" tIns="104310" rIns="208620" bIns="104310">
            <a:spAutoFit/>
          </a:bodyPr>
          <a:lstStyle>
            <a:lvl1pPr defTabSz="2085975">
              <a:spcBef>
                <a:spcPct val="20000"/>
              </a:spcBef>
              <a:buChar char="•"/>
              <a:defRPr kumimoji="1" sz="7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2085975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2085975">
              <a:spcBef>
                <a:spcPct val="20000"/>
              </a:spcBef>
              <a:buChar char="•"/>
              <a:defRPr kumimoji="1" sz="5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2085975">
              <a:spcBef>
                <a:spcPct val="20000"/>
              </a:spcBef>
              <a:buChar char="–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2085975">
              <a:spcBef>
                <a:spcPct val="20000"/>
              </a:spcBef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護理</a:t>
            </a:r>
            <a:r>
              <a:rPr lang="zh-TW" altLang="en-US" sz="9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系碩士</a:t>
            </a:r>
            <a:r>
              <a:rPr lang="zh-TW" altLang="en-US" sz="9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班學位論文口試</a:t>
            </a:r>
            <a:endParaRPr lang="zh-TW" altLang="en-US" sz="9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-6350" y="3205163"/>
            <a:ext cx="14408150" cy="1730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8620" tIns="104310" rIns="208620" bIns="104310">
            <a:spAutoFit/>
          </a:bodyPr>
          <a:lstStyle>
            <a:lvl1pPr defTabSz="2085975">
              <a:spcBef>
                <a:spcPct val="20000"/>
              </a:spcBef>
              <a:buChar char="•"/>
              <a:defRPr kumimoji="1" sz="7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2085975">
              <a:spcBef>
                <a:spcPct val="20000"/>
              </a:spcBef>
              <a:buChar char="–"/>
              <a:defRPr kumimoji="1" sz="6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2085975">
              <a:spcBef>
                <a:spcPct val="20000"/>
              </a:spcBef>
              <a:buChar char="•"/>
              <a:defRPr kumimoji="1" sz="5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2085975">
              <a:spcBef>
                <a:spcPct val="20000"/>
              </a:spcBef>
              <a:buChar char="–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2085975">
              <a:spcBef>
                <a:spcPct val="20000"/>
              </a:spcBef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20859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4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學生姓名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論文主題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中文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論文主題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教授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口試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委員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endParaRPr lang="en-US" altLang="zh-TW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日期：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13:30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15:50(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：護理大樓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E206-2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會議室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64518" y="828304"/>
            <a:ext cx="1296144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摩爾書局海報列印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A2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大小</a:t>
            </a:r>
            <a:r>
              <a:rPr lang="zh-TW" altLang="en-US" sz="80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張約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90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r>
              <a:rPr lang="zh-TW" altLang="en-US" sz="8000" b="1" dirty="0" smtClean="0">
                <a:latin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endParaRPr lang="en-US" altLang="zh-TW" sz="8000" b="1" dirty="0" smtClean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mail</a:t>
            </a: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hkumore@gmail.com</a:t>
            </a:r>
          </a:p>
          <a:p>
            <a:pPr>
              <a:lnSpc>
                <a:spcPct val="150000"/>
              </a:lnSpc>
            </a:pPr>
            <a:r>
              <a:rPr lang="zh-TW" altLang="en-US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分機</a:t>
            </a:r>
            <a:r>
              <a:rPr lang="en-US" altLang="zh-TW" sz="8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:7970</a:t>
            </a:r>
            <a:endParaRPr lang="en-US" altLang="zh-TW" sz="8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27511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  <a:alpha val="48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78</Words>
  <Application>Microsoft Office PowerPoint</Application>
  <PresentationFormat>自訂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Times New Roman</vt:lpstr>
      <vt:lpstr>預設簡報設計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hk</dc:creator>
  <cp:lastModifiedBy>user</cp:lastModifiedBy>
  <cp:revision>41</cp:revision>
  <cp:lastPrinted>2019-12-04T07:08:40Z</cp:lastPrinted>
  <dcterms:created xsi:type="dcterms:W3CDTF">2010-04-16T00:29:58Z</dcterms:created>
  <dcterms:modified xsi:type="dcterms:W3CDTF">2019-12-31T04:03:12Z</dcterms:modified>
</cp:coreProperties>
</file>