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0" r:id="rId2"/>
    <p:sldId id="261" r:id="rId3"/>
  </p:sldIdLst>
  <p:sldSz cx="15122525" cy="21386800"/>
  <p:notesSz cx="6735763" cy="9869488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1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1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1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1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1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1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1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1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1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36">
          <p15:clr>
            <a:srgbClr val="A4A3A4"/>
          </p15:clr>
        </p15:guide>
        <p15:guide id="2" pos="476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  <a:srgbClr val="000099"/>
    <a:srgbClr val="003300"/>
    <a:srgbClr val="000066"/>
    <a:srgbClr val="990000"/>
    <a:srgbClr val="33CC33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56" autoAdjust="0"/>
    <p:restoredTop sz="93517" autoAdjust="0"/>
  </p:normalViewPr>
  <p:slideViewPr>
    <p:cSldViewPr>
      <p:cViewPr varScale="1">
        <p:scale>
          <a:sx n="22" d="100"/>
          <a:sy n="22" d="100"/>
        </p:scale>
        <p:origin x="2328" y="66"/>
      </p:cViewPr>
      <p:guideLst>
        <p:guide orient="horz" pos="6736"/>
        <p:guide pos="476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7825" cy="493713"/>
          </a:xfrm>
          <a:prstGeom prst="rect">
            <a:avLst/>
          </a:prstGeom>
        </p:spPr>
        <p:txBody>
          <a:bodyPr vert="horz" lIns="62837" tIns="31419" rIns="62837" bIns="31419" rtlCol="0"/>
          <a:lstStyle>
            <a:lvl1pPr algn="l" eaLnBrk="1" hangingPunct="1">
              <a:defRPr sz="8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62837" tIns="31419" rIns="62837" bIns="31419" rtlCol="0"/>
          <a:lstStyle>
            <a:lvl1pPr algn="r" eaLnBrk="1" hangingPunct="1">
              <a:defRPr sz="8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FAE1B724-0906-4502-99A5-CA127F80D899}" type="datetimeFigureOut">
              <a:rPr lang="zh-TW" altLang="en-US"/>
              <a:pPr>
                <a:defRPr/>
              </a:pPr>
              <a:t>2020/4/30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060575" y="739775"/>
            <a:ext cx="26146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837" tIns="31419" rIns="62837" bIns="31419" rtlCol="0" anchor="ctr"/>
          <a:lstStyle/>
          <a:p>
            <a:pPr lvl="0"/>
            <a:endParaRPr lang="zh-TW" altLang="en-US" noProof="0" smtClean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lIns="62837" tIns="31419" rIns="62837" bIns="31419" rtlCol="0"/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4188"/>
            <a:ext cx="2917825" cy="493712"/>
          </a:xfrm>
          <a:prstGeom prst="rect">
            <a:avLst/>
          </a:prstGeom>
        </p:spPr>
        <p:txBody>
          <a:bodyPr vert="horz" lIns="62837" tIns="31419" rIns="62837" bIns="31419" rtlCol="0" anchor="b"/>
          <a:lstStyle>
            <a:lvl1pPr algn="l" eaLnBrk="1" hangingPunct="1">
              <a:defRPr sz="8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wrap="square" lIns="62837" tIns="31419" rIns="62837" bIns="3141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800"/>
            </a:lvl1pPr>
          </a:lstStyle>
          <a:p>
            <a:pPr>
              <a:defRPr/>
            </a:pPr>
            <a:fld id="{4A2C3985-3608-4880-BAF2-52826EF0270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C196F-3895-4436-81BF-DEC74D15BE6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92520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40E18-FC46-48FB-9255-524C8A95CB7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96652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554A7-DEBE-49C1-8B7F-6AF6E644AC0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92574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C53CEE-6C54-4C0B-8BD3-B2E45CD5936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24326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B2ED0-6306-4435-8ACB-52F38BD0895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227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13853-304E-4867-8778-88DB1A5EDAC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8370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0C087-0C40-4CEB-B056-0A42ECEAF24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87252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A676F8-CE4C-408B-87F9-24DE8714B3F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1293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F9F77-2B19-46F7-B937-F310449E994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32129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A050B-1D82-4FBA-AE9A-FE82C8D7613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77491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 lIns="91440" tIns="45720" rIns="91440" bIns="4572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985AE8-4ED2-4B2D-81F5-F00D179F3C9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5748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857250"/>
            <a:ext cx="13611225" cy="356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8620" tIns="104310" rIns="208620" bIns="10431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4989513"/>
            <a:ext cx="13611225" cy="1411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8620" tIns="104310" rIns="208620" bIns="1043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55650" y="19473863"/>
            <a:ext cx="3529013" cy="148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8620" tIns="104310" rIns="208620" bIns="104310" numCol="1" anchor="t" anchorCtr="0" compatLnSpc="1">
            <a:prstTxWarp prst="textNoShape">
              <a:avLst/>
            </a:prstTxWarp>
          </a:bodyPr>
          <a:lstStyle>
            <a:lvl1pPr defTabSz="2085975" eaLnBrk="1" hangingPunct="1">
              <a:defRPr sz="3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167313" y="19473863"/>
            <a:ext cx="4787900" cy="148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8620" tIns="104310" rIns="208620" bIns="104310" numCol="1" anchor="t" anchorCtr="0" compatLnSpc="1">
            <a:prstTxWarp prst="textNoShape">
              <a:avLst/>
            </a:prstTxWarp>
          </a:bodyPr>
          <a:lstStyle>
            <a:lvl1pPr algn="ctr" defTabSz="2085975" eaLnBrk="1" hangingPunct="1">
              <a:defRPr sz="3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837863" y="19473863"/>
            <a:ext cx="3529012" cy="148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8620" tIns="104310" rIns="208620" bIns="104310" numCol="1" anchor="t" anchorCtr="0" compatLnSpc="1">
            <a:prstTxWarp prst="textNoShape">
              <a:avLst/>
            </a:prstTxWarp>
          </a:bodyPr>
          <a:lstStyle>
            <a:lvl1pPr algn="r" defTabSz="2085975" eaLnBrk="1" hangingPunct="1">
              <a:defRPr sz="3200"/>
            </a:lvl1pPr>
          </a:lstStyle>
          <a:p>
            <a:pPr>
              <a:defRPr/>
            </a:pPr>
            <a:fld id="{CEF18634-8BEA-4158-9F86-93128DFF53F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085975" rtl="0" eaLnBrk="0" fontAlgn="base" hangingPunct="0">
        <a:spcBef>
          <a:spcPct val="0"/>
        </a:spcBef>
        <a:spcAft>
          <a:spcPct val="0"/>
        </a:spcAft>
        <a:defRPr kumimoji="1" sz="10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085975" rtl="0" eaLnBrk="0" fontAlgn="base" hangingPunct="0">
        <a:spcBef>
          <a:spcPct val="0"/>
        </a:spcBef>
        <a:spcAft>
          <a:spcPct val="0"/>
        </a:spcAft>
        <a:defRPr kumimoji="1" sz="100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defTabSz="2085975" rtl="0" eaLnBrk="0" fontAlgn="base" hangingPunct="0">
        <a:spcBef>
          <a:spcPct val="0"/>
        </a:spcBef>
        <a:spcAft>
          <a:spcPct val="0"/>
        </a:spcAft>
        <a:defRPr kumimoji="1" sz="100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defTabSz="2085975" rtl="0" eaLnBrk="0" fontAlgn="base" hangingPunct="0">
        <a:spcBef>
          <a:spcPct val="0"/>
        </a:spcBef>
        <a:spcAft>
          <a:spcPct val="0"/>
        </a:spcAft>
        <a:defRPr kumimoji="1" sz="100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defTabSz="2085975" rtl="0" eaLnBrk="0" fontAlgn="base" hangingPunct="0">
        <a:spcBef>
          <a:spcPct val="0"/>
        </a:spcBef>
        <a:spcAft>
          <a:spcPct val="0"/>
        </a:spcAft>
        <a:defRPr kumimoji="1" sz="100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782638" indent="-782638" algn="l" defTabSz="2085975" rtl="0" eaLnBrk="0" fontAlgn="base" hangingPunct="0">
        <a:spcBef>
          <a:spcPct val="20000"/>
        </a:spcBef>
        <a:spcAft>
          <a:spcPct val="0"/>
        </a:spcAft>
        <a:buChar char="•"/>
        <a:defRPr kumimoji="1" sz="7300">
          <a:solidFill>
            <a:schemeClr val="tx1"/>
          </a:solidFill>
          <a:latin typeface="+mn-lt"/>
          <a:ea typeface="+mn-ea"/>
          <a:cs typeface="+mn-cs"/>
        </a:defRPr>
      </a:lvl1pPr>
      <a:lvl2pPr marL="1695450" indent="-652463" algn="l" defTabSz="2085975" rtl="0" eaLnBrk="0" fontAlgn="base" hangingPunct="0">
        <a:spcBef>
          <a:spcPct val="20000"/>
        </a:spcBef>
        <a:spcAft>
          <a:spcPct val="0"/>
        </a:spcAft>
        <a:buChar char="–"/>
        <a:defRPr kumimoji="1" sz="6400">
          <a:solidFill>
            <a:schemeClr val="tx1"/>
          </a:solidFill>
          <a:latin typeface="+mn-lt"/>
          <a:ea typeface="+mn-ea"/>
        </a:defRPr>
      </a:lvl2pPr>
      <a:lvl3pPr marL="2608263" indent="-522288" algn="l" defTabSz="2085975" rtl="0" eaLnBrk="0" fontAlgn="base" hangingPunct="0">
        <a:spcBef>
          <a:spcPct val="20000"/>
        </a:spcBef>
        <a:spcAft>
          <a:spcPct val="0"/>
        </a:spcAft>
        <a:buChar char="•"/>
        <a:defRPr kumimoji="1" sz="5500">
          <a:solidFill>
            <a:schemeClr val="tx1"/>
          </a:solidFill>
          <a:latin typeface="+mn-lt"/>
          <a:ea typeface="+mn-ea"/>
        </a:defRPr>
      </a:lvl3pPr>
      <a:lvl4pPr marL="3651250" indent="-522288" algn="l" defTabSz="2085975" rtl="0" eaLnBrk="0" fontAlgn="base" hangingPunct="0">
        <a:spcBef>
          <a:spcPct val="20000"/>
        </a:spcBef>
        <a:spcAft>
          <a:spcPct val="0"/>
        </a:spcAft>
        <a:buChar char="–"/>
        <a:defRPr kumimoji="1" sz="4600">
          <a:solidFill>
            <a:schemeClr val="tx1"/>
          </a:solidFill>
          <a:latin typeface="+mn-lt"/>
          <a:ea typeface="+mn-ea"/>
        </a:defRPr>
      </a:lvl4pPr>
      <a:lvl5pPr marL="4694238" indent="-522288" algn="l" defTabSz="2085975" rtl="0" eaLnBrk="0" fontAlgn="base" hangingPunct="0">
        <a:spcBef>
          <a:spcPct val="20000"/>
        </a:spcBef>
        <a:spcAft>
          <a:spcPct val="0"/>
        </a:spcAft>
        <a:buChar char="»"/>
        <a:defRPr kumimoji="1" sz="46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櫻花背景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122525" cy="2138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13405" y="0"/>
            <a:ext cx="15109120" cy="1687985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08620" tIns="104310" rIns="208620" bIns="104310">
            <a:spAutoFit/>
          </a:bodyPr>
          <a:lstStyle>
            <a:lvl1pPr defTabSz="2085975">
              <a:spcBef>
                <a:spcPct val="20000"/>
              </a:spcBef>
              <a:buChar char="•"/>
              <a:defRPr kumimoji="1" sz="73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defTabSz="2085975">
              <a:spcBef>
                <a:spcPct val="20000"/>
              </a:spcBef>
              <a:buChar char="–"/>
              <a:defRPr kumimoji="1" sz="6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defTabSz="2085975">
              <a:spcBef>
                <a:spcPct val="20000"/>
              </a:spcBef>
              <a:buChar char="•"/>
              <a:defRPr kumimoji="1" sz="5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defTabSz="2085975">
              <a:spcBef>
                <a:spcPct val="20000"/>
              </a:spcBef>
              <a:buChar char="–"/>
              <a:defRPr kumimoji="1" sz="4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defTabSz="2085975">
              <a:spcBef>
                <a:spcPct val="20000"/>
              </a:spcBef>
              <a:buChar char="»"/>
              <a:defRPr kumimoji="1" sz="4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20859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4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20859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4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20859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4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20859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4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96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護理</a:t>
            </a:r>
            <a:r>
              <a:rPr lang="zh-TW" altLang="en-US" sz="96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系博士</a:t>
            </a:r>
            <a:r>
              <a:rPr lang="zh-TW" altLang="en-US" sz="96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班學位論文口試</a:t>
            </a:r>
            <a:endParaRPr lang="zh-TW" altLang="en-US" sz="96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076" name="Text Box 7"/>
          <p:cNvSpPr txBox="1">
            <a:spLocks noChangeArrowheads="1"/>
          </p:cNvSpPr>
          <p:nvPr/>
        </p:nvSpPr>
        <p:spPr bwMode="auto">
          <a:xfrm>
            <a:off x="-6350" y="3205163"/>
            <a:ext cx="14408150" cy="17307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08620" tIns="104310" rIns="208620" bIns="104310">
            <a:spAutoFit/>
          </a:bodyPr>
          <a:lstStyle>
            <a:lvl1pPr defTabSz="2085975">
              <a:spcBef>
                <a:spcPct val="20000"/>
              </a:spcBef>
              <a:buChar char="•"/>
              <a:defRPr kumimoji="1" sz="73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defTabSz="2085975">
              <a:spcBef>
                <a:spcPct val="20000"/>
              </a:spcBef>
              <a:buChar char="–"/>
              <a:defRPr kumimoji="1" sz="6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defTabSz="2085975">
              <a:spcBef>
                <a:spcPct val="20000"/>
              </a:spcBef>
              <a:buChar char="•"/>
              <a:defRPr kumimoji="1" sz="5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defTabSz="2085975">
              <a:spcBef>
                <a:spcPct val="20000"/>
              </a:spcBef>
              <a:buChar char="–"/>
              <a:defRPr kumimoji="1" sz="4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defTabSz="2085975">
              <a:spcBef>
                <a:spcPct val="20000"/>
              </a:spcBef>
              <a:buChar char="»"/>
              <a:defRPr kumimoji="1" sz="4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20859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4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20859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4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20859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4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20859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4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學生姓名</a:t>
            </a:r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7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論文主題</a:t>
            </a:r>
            <a:r>
              <a:rPr lang="en-US" altLang="zh-TW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中文</a:t>
            </a:r>
            <a:r>
              <a:rPr lang="en-US" altLang="zh-TW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7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en-US" altLang="zh-TW" sz="7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論文主題</a:t>
            </a:r>
            <a:r>
              <a:rPr lang="en-US" altLang="zh-TW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英文</a:t>
            </a:r>
            <a:r>
              <a:rPr lang="en-US" altLang="zh-TW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7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en-US" altLang="zh-TW" sz="7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指導</a:t>
            </a:r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教授</a:t>
            </a:r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7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口試</a:t>
            </a:r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委員</a:t>
            </a:r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7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</a:t>
            </a:r>
            <a:endParaRPr lang="en-US" altLang="zh-TW" sz="7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日期：</a:t>
            </a:r>
            <a:r>
              <a:rPr lang="en-US" altLang="zh-TW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108</a:t>
            </a:r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18</a:t>
            </a:r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en-US" altLang="zh-TW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星期三</a:t>
            </a:r>
            <a:r>
              <a:rPr lang="en-US" altLang="zh-TW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時間</a:t>
            </a:r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13:30</a:t>
            </a:r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至</a:t>
            </a:r>
            <a:r>
              <a:rPr lang="en-US" altLang="zh-TW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15:50(</a:t>
            </a:r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範例</a:t>
            </a:r>
            <a:r>
              <a:rPr lang="en-US" altLang="zh-TW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地點</a:t>
            </a:r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：護理大樓</a:t>
            </a:r>
            <a:r>
              <a:rPr lang="en-US" altLang="zh-TW" sz="7200" smtClean="0">
                <a:latin typeface="標楷體" panose="03000509000000000000" pitchFamily="65" charset="-120"/>
                <a:ea typeface="標楷體" panose="03000509000000000000" pitchFamily="65" charset="-120"/>
              </a:rPr>
              <a:t>E102-2</a:t>
            </a:r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會議室</a:t>
            </a:r>
            <a:r>
              <a:rPr lang="en-US" altLang="zh-TW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範例</a:t>
            </a:r>
            <a:r>
              <a:rPr lang="en-US" altLang="zh-TW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Tx/>
              <a:buNone/>
            </a:pPr>
            <a:endParaRPr lang="zh-TW" altLang="en-US" sz="7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864518" y="828304"/>
            <a:ext cx="12961440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80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摩爾書局海報列印</a:t>
            </a:r>
            <a:r>
              <a:rPr lang="en-US" altLang="zh-TW" sz="80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altLang="zh-TW" sz="80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A2</a:t>
            </a:r>
            <a:r>
              <a:rPr lang="zh-TW" altLang="en-US" sz="80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大小</a:t>
            </a:r>
            <a:r>
              <a:rPr lang="zh-TW" altLang="en-US" sz="8000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、</a:t>
            </a:r>
            <a:r>
              <a:rPr lang="en-US" altLang="zh-TW" sz="80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en-US" sz="80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張約</a:t>
            </a:r>
            <a:r>
              <a:rPr lang="en-US" altLang="zh-TW" sz="80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90</a:t>
            </a:r>
            <a:r>
              <a:rPr lang="zh-TW" altLang="en-US" sz="80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元</a:t>
            </a:r>
            <a:r>
              <a:rPr lang="zh-TW" altLang="en-US" sz="8000" b="1" dirty="0" smtClean="0">
                <a:latin typeface="新細明體" panose="02020500000000000000" pitchFamily="18" charset="-120"/>
                <a:cs typeface="Times New Roman" panose="02020603050405020304" pitchFamily="18" charset="0"/>
              </a:rPr>
              <a:t>、</a:t>
            </a:r>
            <a:endParaRPr lang="en-US" altLang="zh-TW" sz="8000" b="1" dirty="0" smtClean="0">
              <a:latin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TW" altLang="en-US" sz="80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可</a:t>
            </a:r>
            <a:r>
              <a:rPr lang="en-US" altLang="zh-TW" sz="80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mail</a:t>
            </a:r>
            <a:r>
              <a:rPr lang="zh-TW" altLang="en-US" sz="80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至</a:t>
            </a:r>
            <a:r>
              <a:rPr lang="en-US" altLang="zh-TW" sz="80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hkumore@gmail.com</a:t>
            </a:r>
          </a:p>
          <a:p>
            <a:pPr>
              <a:lnSpc>
                <a:spcPct val="150000"/>
              </a:lnSpc>
            </a:pPr>
            <a:r>
              <a:rPr lang="zh-TW" altLang="en-US" sz="80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分機</a:t>
            </a:r>
            <a:r>
              <a:rPr lang="en-US" altLang="zh-TW" sz="80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:7970</a:t>
            </a:r>
            <a:endParaRPr lang="en-US" altLang="zh-TW" sz="80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275115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6">
            <a:lumMod val="40000"/>
            <a:lumOff val="60000"/>
            <a:alpha val="48000"/>
          </a:schemeClr>
        </a:solid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907</TotalTime>
  <Words>78</Words>
  <Application>Microsoft Office PowerPoint</Application>
  <PresentationFormat>自訂</PresentationFormat>
  <Paragraphs>16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新細明體</vt:lpstr>
      <vt:lpstr>標楷體</vt:lpstr>
      <vt:lpstr>Arial</vt:lpstr>
      <vt:lpstr>Calibri</vt:lpstr>
      <vt:lpstr>Times New Roman</vt:lpstr>
      <vt:lpstr>預設簡報設計</vt:lpstr>
      <vt:lpstr>PowerPoint 簡報</vt:lpstr>
      <vt:lpstr>PowerPoint 簡報</vt:lpstr>
    </vt:vector>
  </TitlesOfParts>
  <Company>CMT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hk</dc:creator>
  <cp:lastModifiedBy>user</cp:lastModifiedBy>
  <cp:revision>42</cp:revision>
  <cp:lastPrinted>2019-12-04T07:08:40Z</cp:lastPrinted>
  <dcterms:created xsi:type="dcterms:W3CDTF">2010-04-16T00:29:58Z</dcterms:created>
  <dcterms:modified xsi:type="dcterms:W3CDTF">2020-04-30T06:47:01Z</dcterms:modified>
</cp:coreProperties>
</file>